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SLE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82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2018-08-29T17:02:08</dcterms:created>
  <dcterms:modified xsi:type="dcterms:W3CDTF">2018-08-29T17:03:03</dcterms:modified>
</cp:coreProperties>
</file>